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108" y="5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0B8F185-E115-2A49-2909-8972E6408A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5258F0ED-600F-2EAC-B5CA-5B67AB2E01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0C2E427-6028-4613-B97A-1C07BBE079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BB74D-1177-4C91-8205-3E603BCA2583}" type="datetimeFigureOut">
              <a:rPr lang="fr-FR" smtClean="0"/>
              <a:t>26/07/2022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835D9D4-4557-A10A-E9F9-9C7057C232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CF07A02-7969-FA8D-FBBA-1CB3C9D307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9D167-8C0C-4D72-9A8E-E297508FBF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98713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BF6A77F-6BA7-866B-9A64-F32BFE13A8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92F8DF5-AADA-FA80-0999-70C21607EE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EB12DFF-ACBD-12DE-A694-BFB7046FF6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BB74D-1177-4C91-8205-3E603BCA2583}" type="datetimeFigureOut">
              <a:rPr lang="fr-FR" smtClean="0"/>
              <a:t>26/07/2022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17D72D1-5475-DCA5-C439-55A6838B3D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4FEAA45-9ECD-0F51-42C6-71110F30D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9D167-8C0C-4D72-9A8E-E297508FBF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4089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AFA6B42C-6745-BE1A-8374-BFE486B9F77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8AE518B-5C8B-D67D-B085-B368282AC5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CF35302-1F4A-DCDD-1265-4B61221AE8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BB74D-1177-4C91-8205-3E603BCA2583}" type="datetimeFigureOut">
              <a:rPr lang="fr-FR" smtClean="0"/>
              <a:t>26/07/2022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1321447-818B-55D0-4593-0AA46A90F3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EFBF7D4-22BA-E19A-AADB-98393F437E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9D167-8C0C-4D72-9A8E-E297508FBF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0170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330F383-AF08-58D1-4D62-2C77654CCF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DFEA975-5894-FDEE-6359-3464EC3B5A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4A6E56E-9702-4995-8725-66ED783BFE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BB74D-1177-4C91-8205-3E603BCA2583}" type="datetimeFigureOut">
              <a:rPr lang="fr-FR" smtClean="0"/>
              <a:t>26/07/2022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3D478B4-CE03-4EA3-8B05-48A3FEDBF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C018FC0-C136-F905-5ECC-F553BAA8CE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9D167-8C0C-4D72-9A8E-E297508FBF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7855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B023CC4-6FBF-A9FC-406C-71948D0E83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D47791F-F1E2-5559-5172-8C954D3DD6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771507B-5FBE-9607-A8E0-116C4F9F57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BB74D-1177-4C91-8205-3E603BCA2583}" type="datetimeFigureOut">
              <a:rPr lang="fr-FR" smtClean="0"/>
              <a:t>26/07/2022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964A380-513A-EB7E-B83C-3E14202246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A8EEA9B-39DB-075A-CA9E-F1CE66552B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9D167-8C0C-4D72-9A8E-E297508FBF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5834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31E31EE-C349-51D7-9BCC-1390955BAC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31F811A-704C-B6D2-E001-3D1BFB8ED6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1167CAC-801D-3E37-CE0C-265CD3D931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09678BA-6304-0414-2AB2-8A3A476433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BB74D-1177-4C91-8205-3E603BCA2583}" type="datetimeFigureOut">
              <a:rPr lang="fr-FR" smtClean="0"/>
              <a:t>26/07/2022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CC59AA3-7FAE-4FE8-505A-1A1B623BE6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A010ECB-E40F-1D05-DC2F-6933A209A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9D167-8C0C-4D72-9A8E-E297508FBF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4384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23778C6-9E47-8CAD-E8BB-8ECAD72E98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44872FD-84F9-E2A8-C3F3-F471E33511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AC0986F-BECF-157A-95F2-EECC03DFF1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2E9B6FE8-4402-0DBB-530F-862366695B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8652E1F6-7DE5-72C2-ECEB-79E779ACBC4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4102E95C-5D43-CAA6-5A2D-AAD681BC5C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BB74D-1177-4C91-8205-3E603BCA2583}" type="datetimeFigureOut">
              <a:rPr lang="fr-FR" smtClean="0"/>
              <a:t>26/07/2022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B3B83002-777B-2B27-4110-632E6C4F0A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FE2375A9-7AFC-4D0A-FFE6-3E23C9F814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9D167-8C0C-4D72-9A8E-E297508FBF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4424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AAE522F-4404-028C-0215-D74DCEE29D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3406A445-6F65-E159-2A26-4090C8E15F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BB74D-1177-4C91-8205-3E603BCA2583}" type="datetimeFigureOut">
              <a:rPr lang="fr-FR" smtClean="0"/>
              <a:t>26/07/2022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D51754F-9667-DBA3-2E4F-5D64AE8C0D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8F44682-9EFB-5972-A608-9A65A821EA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9D167-8C0C-4D72-9A8E-E297508FBF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0664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2236CA19-719E-E7CA-23F4-92DE9B41AC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BB74D-1177-4C91-8205-3E603BCA2583}" type="datetimeFigureOut">
              <a:rPr lang="fr-FR" smtClean="0"/>
              <a:t>26/07/2022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E55EA10A-C7A3-BF0C-22A1-63C0BE8E85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797F0BC-9814-E478-51D4-1B9BACAB24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9D167-8C0C-4D72-9A8E-E297508FBF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4724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BCFA567-7C08-F604-3DDB-A595308365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DB9D906-1ED7-ECB6-6DA7-466E70EECE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D29C574-48CC-7A71-D4EE-BB638CBC9E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991FD6B-3A65-3E97-CBD8-7304FB8A79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BB74D-1177-4C91-8205-3E603BCA2583}" type="datetimeFigureOut">
              <a:rPr lang="fr-FR" smtClean="0"/>
              <a:t>26/07/2022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417E808-2D7E-027F-2888-FD413F61E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794EB4D-8048-3EC0-A76B-457BB592D2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9D167-8C0C-4D72-9A8E-E297508FBF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1818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38FD994-F44C-411A-4179-C73041D9CE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B94BE170-BC8B-20ED-8839-A185172B6FB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EBEFE96-F2A7-1101-AC67-C822B9CAF3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F148581-D443-794A-1404-60165A8419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BB74D-1177-4C91-8205-3E603BCA2583}" type="datetimeFigureOut">
              <a:rPr lang="fr-FR" smtClean="0"/>
              <a:t>26/07/2022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E7DB877-7DAA-45B5-9A93-3D4AE5B69C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E7780F8-4394-8B50-C4E0-CC50D8B8E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9D167-8C0C-4D72-9A8E-E297508FBF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388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0194FCAF-52A8-E04C-5A9A-70804CA641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42BE7C3-C967-3AD4-BE35-33F65354B9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1F0D003-9B85-19F7-0C0E-67EF78EAD3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1BB74D-1177-4C91-8205-3E603BCA2583}" type="datetimeFigureOut">
              <a:rPr lang="fr-FR" smtClean="0"/>
              <a:t>26/07/2022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C7E3C67-656D-9C22-25F9-26E3D1C935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983F22C-6CDC-9675-65E2-256261A7A0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99D167-8C0C-4D72-9A8E-E297508FBF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1654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 descr="Une image contenant table&#10;&#10;Description générée automatiquement">
            <a:extLst>
              <a:ext uri="{FF2B5EF4-FFF2-40B4-BE49-F238E27FC236}">
                <a16:creationId xmlns:a16="http://schemas.microsoft.com/office/drawing/2014/main" id="{524267DE-61E2-0491-2342-587C034505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88768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514C74AD-C65E-3804-D802-7094F5C7E2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1DDE9F69-479A-D96B-A3CB-7C9DE4C817A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36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 descr="Une image contenant texte&#10;&#10;Description générée automatiquement">
            <a:extLst>
              <a:ext uri="{FF2B5EF4-FFF2-40B4-BE49-F238E27FC236}">
                <a16:creationId xmlns:a16="http://schemas.microsoft.com/office/drawing/2014/main" id="{3716C839-C4FC-BB0D-3E06-F773D47B17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93647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Grand écran</PresentationFormat>
  <Paragraphs>0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SAAD Marie</dc:creator>
  <cp:lastModifiedBy>SAAD Marie</cp:lastModifiedBy>
  <cp:revision>2</cp:revision>
  <dcterms:created xsi:type="dcterms:W3CDTF">2022-07-25T10:33:03Z</dcterms:created>
  <dcterms:modified xsi:type="dcterms:W3CDTF">2022-07-26T08:49:29Z</dcterms:modified>
</cp:coreProperties>
</file>